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embeddedFontLst>
    <p:embeddedFont>
      <p:font typeface="Lato" panose="020F0502020204030203" pitchFamily="34" charset="0"/>
      <p:regular r:id="rId16"/>
      <p:bold r:id="rId17"/>
      <p:italic r:id="rId18"/>
      <p:boldItalic r:id="rId19"/>
    </p:embeddedFont>
    <p:embeddedFont>
      <p:font typeface="Raleway" panose="020B0604020202020204" pitchFamily="2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ea04bf094d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ea04bf094d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ea04bf094d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ea04bf094d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ea04bf094d_0_2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ea04bf094d_0_2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ea04bf094d_0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ea04bf094d_0_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ea04bf094d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ea04bf094d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ea04bf094d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ea04bf094d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ea04bf094d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ea04bf094d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e82606ac1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e82606ac1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ea04bf094d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ea04bf094d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ea04bf094d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ea04bf094d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ea04bf094d_0_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ea04bf094d_0_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ea04bf094d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ea04bf094d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2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2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" name="Google Shape;12;p2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Google Shape;61;p11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2" name="Google Shape;62;p11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3" name="Google Shape;63;p11"/>
          <p:cNvSpPr txBox="1">
            <a:spLocks noGrp="1"/>
          </p:cNvSpPr>
          <p:nvPr>
            <p:ph type="title" hasCustomPrompt="1"/>
          </p:nvPr>
        </p:nvSpPr>
        <p:spPr>
          <a:xfrm>
            <a:off x="853950" y="1304850"/>
            <a:ext cx="7436100" cy="153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Lato"/>
              <a:buNone/>
              <a:defRPr sz="96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53950" y="2919450"/>
            <a:ext cx="74361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Google Shape;17;p3"/>
          <p:cNvCxnSpPr/>
          <p:nvPr/>
        </p:nvCxnSpPr>
        <p:spPr>
          <a:xfrm>
            <a:off x="425200" y="415650"/>
            <a:ext cx="82968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" name="Google Shape;18;p3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4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" name="Google Shape;23;p4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" name="Google Shape;24;p4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" name="Google Shape;25;p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5"/>
          <p:cNvCxnSpPr/>
          <p:nvPr/>
        </p:nvCxnSpPr>
        <p:spPr>
          <a:xfrm>
            <a:off x="2477724" y="415650"/>
            <a:ext cx="62442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" name="Google Shape;30;p5"/>
          <p:cNvCxnSpPr/>
          <p:nvPr/>
        </p:nvCxnSpPr>
        <p:spPr>
          <a:xfrm>
            <a:off x="2477724" y="4740000"/>
            <a:ext cx="624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1" name="Google Shape;31;p5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2400303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2"/>
          </p:nvPr>
        </p:nvSpPr>
        <p:spPr>
          <a:xfrm>
            <a:off x="5650572" y="1602675"/>
            <a:ext cx="30714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Google Shape;40;p7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319500" y="936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319500" y="1846804"/>
            <a:ext cx="2808000" cy="280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Google Shape;45;p8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283103" y="712141"/>
            <a:ext cx="6244200" cy="383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4572000" y="1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50" name="Google Shape;5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265500" y="1397350"/>
            <a:ext cx="4045200" cy="1318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subTitle" idx="1"/>
          </p:nvPr>
        </p:nvSpPr>
        <p:spPr>
          <a:xfrm>
            <a:off x="265500" y="273537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6" name="Google Shape;56;p10"/>
          <p:cNvCxnSpPr/>
          <p:nvPr/>
        </p:nvCxnSpPr>
        <p:spPr>
          <a:xfrm>
            <a:off x="425200" y="4740000"/>
            <a:ext cx="829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7" name="Google Shape;57;p10"/>
          <p:cNvCxnSpPr/>
          <p:nvPr/>
        </p:nvCxnSpPr>
        <p:spPr>
          <a:xfrm>
            <a:off x="425198" y="415650"/>
            <a:ext cx="183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328017" y="4226025"/>
            <a:ext cx="83886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wiss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3icoSeGqQtY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3"/>
          <p:cNvSpPr txBox="1">
            <a:spLocks noGrp="1"/>
          </p:cNvSpPr>
          <p:nvPr>
            <p:ph type="ctrTitle"/>
          </p:nvPr>
        </p:nvSpPr>
        <p:spPr>
          <a:xfrm>
            <a:off x="2371725" y="630225"/>
            <a:ext cx="6331500" cy="15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Geometry</a:t>
            </a:r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390267" y="3238450"/>
            <a:ext cx="6331500" cy="124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August 19th, 2021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you see the pictures growing?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19300" y="490588"/>
            <a:ext cx="5105400" cy="1666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7875" y="286075"/>
            <a:ext cx="6548250" cy="2242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81163" y="331600"/>
            <a:ext cx="5781675" cy="2105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Bell Ringer 8-19-2021</a:t>
            </a:r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 dirty="0"/>
              <a:t>Think about the question: Can your brain grow?</a:t>
            </a:r>
            <a:endParaRPr sz="2300"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 dirty="0"/>
              <a:t>Come up with 2-4 reasons why you think your brain can or can not </a:t>
            </a:r>
            <a:r>
              <a:rPr lang="en" sz="2300"/>
              <a:t>grow.</a:t>
            </a:r>
            <a:endParaRPr sz="2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5"/>
          <p:cNvSpPr txBox="1">
            <a:spLocks noGrp="1"/>
          </p:cNvSpPr>
          <p:nvPr>
            <p:ph type="title"/>
          </p:nvPr>
        </p:nvSpPr>
        <p:spPr>
          <a:xfrm>
            <a:off x="2400250" y="575950"/>
            <a:ext cx="6321600" cy="63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Think, Pair, Share</a:t>
            </a:r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body" idx="1"/>
          </p:nvPr>
        </p:nvSpPr>
        <p:spPr>
          <a:xfrm>
            <a:off x="2410112" y="1595776"/>
            <a:ext cx="6321600" cy="300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Think about the question: Can your brain grow?</a:t>
            </a:r>
            <a:endParaRPr sz="230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Come up with 2-4 reasons why you think your brain can or can not grow.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6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Video on Brain Growth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are your Thoughts and/or Questions?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8779"/>
              <a:buFont typeface="Arial"/>
              <a:buNone/>
            </a:pPr>
            <a:r>
              <a:rPr lang="en" sz="3822" b="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What you have believed about your own potential has changed what you have learned and it continues to do that.</a:t>
            </a:r>
            <a:endParaRPr sz="3822" b="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1800" b="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"/>
          <p:cNvSpPr txBox="1">
            <a:spLocks noGrp="1"/>
          </p:cNvSpPr>
          <p:nvPr>
            <p:ph type="title"/>
          </p:nvPr>
        </p:nvSpPr>
        <p:spPr>
          <a:xfrm>
            <a:off x="406425" y="1806825"/>
            <a:ext cx="8296800" cy="154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 fontScale="9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466" b="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rPr>
              <a:t>If you believe in your unlimited potential, you will achieve at higher levels in math and in life.</a:t>
            </a:r>
            <a:endParaRPr sz="5488" b="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1800" b="0">
              <a:solidFill>
                <a:schemeClr val="dk2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>
            <a:spLocks noGrp="1"/>
          </p:cNvSpPr>
          <p:nvPr>
            <p:ph type="title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you see the shapes growing?</a:t>
            </a:r>
            <a:endParaRPr/>
          </a:p>
        </p:txBody>
      </p:sp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738" y="1223475"/>
            <a:ext cx="8010525" cy="3057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/>
          <p:nvPr/>
        </p:nvSpPr>
        <p:spPr>
          <a:xfrm>
            <a:off x="757336" y="3736550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1"/>
          <p:cNvSpPr/>
          <p:nvPr/>
        </p:nvSpPr>
        <p:spPr>
          <a:xfrm>
            <a:off x="1163648" y="3736550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21"/>
          <p:cNvSpPr/>
          <p:nvPr/>
        </p:nvSpPr>
        <p:spPr>
          <a:xfrm>
            <a:off x="757336" y="33863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21"/>
          <p:cNvSpPr/>
          <p:nvPr/>
        </p:nvSpPr>
        <p:spPr>
          <a:xfrm>
            <a:off x="351025" y="3736550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21"/>
          <p:cNvSpPr/>
          <p:nvPr/>
        </p:nvSpPr>
        <p:spPr>
          <a:xfrm>
            <a:off x="3534191" y="3736550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1"/>
          <p:cNvSpPr/>
          <p:nvPr/>
        </p:nvSpPr>
        <p:spPr>
          <a:xfrm>
            <a:off x="3940502" y="3736550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21"/>
          <p:cNvSpPr/>
          <p:nvPr/>
        </p:nvSpPr>
        <p:spPr>
          <a:xfrm>
            <a:off x="3534191" y="33863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1"/>
          <p:cNvSpPr/>
          <p:nvPr/>
        </p:nvSpPr>
        <p:spPr>
          <a:xfrm>
            <a:off x="3127879" y="3736550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1"/>
          <p:cNvSpPr/>
          <p:nvPr/>
        </p:nvSpPr>
        <p:spPr>
          <a:xfrm>
            <a:off x="4346813" y="3736550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21"/>
          <p:cNvSpPr/>
          <p:nvPr/>
        </p:nvSpPr>
        <p:spPr>
          <a:xfrm>
            <a:off x="2721568" y="3736550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21"/>
          <p:cNvSpPr/>
          <p:nvPr/>
        </p:nvSpPr>
        <p:spPr>
          <a:xfrm>
            <a:off x="3940502" y="33863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21"/>
          <p:cNvSpPr/>
          <p:nvPr/>
        </p:nvSpPr>
        <p:spPr>
          <a:xfrm>
            <a:off x="3127879" y="33863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1"/>
          <p:cNvSpPr/>
          <p:nvPr/>
        </p:nvSpPr>
        <p:spPr>
          <a:xfrm>
            <a:off x="3534191" y="3017300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21"/>
          <p:cNvSpPr/>
          <p:nvPr/>
        </p:nvSpPr>
        <p:spPr>
          <a:xfrm>
            <a:off x="6869994" y="37270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21"/>
          <p:cNvSpPr/>
          <p:nvPr/>
        </p:nvSpPr>
        <p:spPr>
          <a:xfrm>
            <a:off x="7276305" y="37270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1"/>
          <p:cNvSpPr/>
          <p:nvPr/>
        </p:nvSpPr>
        <p:spPr>
          <a:xfrm>
            <a:off x="6869994" y="3376916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21"/>
          <p:cNvSpPr/>
          <p:nvPr/>
        </p:nvSpPr>
        <p:spPr>
          <a:xfrm>
            <a:off x="6463683" y="37270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21"/>
          <p:cNvSpPr/>
          <p:nvPr/>
        </p:nvSpPr>
        <p:spPr>
          <a:xfrm>
            <a:off x="7682616" y="37270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21"/>
          <p:cNvSpPr/>
          <p:nvPr/>
        </p:nvSpPr>
        <p:spPr>
          <a:xfrm>
            <a:off x="6057371" y="37270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21"/>
          <p:cNvSpPr/>
          <p:nvPr/>
        </p:nvSpPr>
        <p:spPr>
          <a:xfrm>
            <a:off x="7276305" y="3376916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21"/>
          <p:cNvSpPr/>
          <p:nvPr/>
        </p:nvSpPr>
        <p:spPr>
          <a:xfrm>
            <a:off x="6463683" y="3376916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1"/>
          <p:cNvSpPr/>
          <p:nvPr/>
        </p:nvSpPr>
        <p:spPr>
          <a:xfrm>
            <a:off x="6869994" y="300783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21"/>
          <p:cNvSpPr/>
          <p:nvPr/>
        </p:nvSpPr>
        <p:spPr>
          <a:xfrm>
            <a:off x="5651071" y="37270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21"/>
          <p:cNvSpPr/>
          <p:nvPr/>
        </p:nvSpPr>
        <p:spPr>
          <a:xfrm>
            <a:off x="6057346" y="33863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21"/>
          <p:cNvSpPr/>
          <p:nvPr/>
        </p:nvSpPr>
        <p:spPr>
          <a:xfrm>
            <a:off x="6463671" y="300783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21"/>
          <p:cNvSpPr/>
          <p:nvPr/>
        </p:nvSpPr>
        <p:spPr>
          <a:xfrm>
            <a:off x="6869996" y="263873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21"/>
          <p:cNvSpPr/>
          <p:nvPr/>
        </p:nvSpPr>
        <p:spPr>
          <a:xfrm>
            <a:off x="7276321" y="300783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21"/>
          <p:cNvSpPr/>
          <p:nvPr/>
        </p:nvSpPr>
        <p:spPr>
          <a:xfrm>
            <a:off x="7682596" y="337693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21"/>
          <p:cNvSpPr/>
          <p:nvPr/>
        </p:nvSpPr>
        <p:spPr>
          <a:xfrm>
            <a:off x="8088946" y="3727083"/>
            <a:ext cx="374400" cy="3084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1"/>
          <p:cNvSpPr txBox="1">
            <a:spLocks noGrp="1"/>
          </p:cNvSpPr>
          <p:nvPr>
            <p:ph type="title" idx="4294967295"/>
          </p:nvPr>
        </p:nvSpPr>
        <p:spPr>
          <a:xfrm>
            <a:off x="303300" y="411575"/>
            <a:ext cx="8520600" cy="63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do you see the shapes growing?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(16:9)</PresentationFormat>
  <Paragraphs>15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Lato</vt:lpstr>
      <vt:lpstr>Raleway</vt:lpstr>
      <vt:lpstr>Arial</vt:lpstr>
      <vt:lpstr>Swiss</vt:lpstr>
      <vt:lpstr>Geometry</vt:lpstr>
      <vt:lpstr>Bell Ringer 8-19-2021</vt:lpstr>
      <vt:lpstr>Think, Pair, Share</vt:lpstr>
      <vt:lpstr>Video on Brain Growth</vt:lpstr>
      <vt:lpstr>What are your Thoughts and/or Questions?</vt:lpstr>
      <vt:lpstr>What you have believed about your own potential has changed what you have learned and it continues to do that. </vt:lpstr>
      <vt:lpstr>If you believe in your unlimited potential, you will achieve at higher levels in math and in life. </vt:lpstr>
      <vt:lpstr>How do you see the shapes growing?</vt:lpstr>
      <vt:lpstr>How do you see the shapes growing?</vt:lpstr>
      <vt:lpstr>How do you see the pictures growing?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Geometry</dc:title>
  <dc:creator>Lisa Goldschmidt</dc:creator>
  <cp:lastModifiedBy>Lisa Goldschmidt</cp:lastModifiedBy>
  <cp:revision>1</cp:revision>
  <dcterms:modified xsi:type="dcterms:W3CDTF">2022-03-15T23:29:32Z</dcterms:modified>
</cp:coreProperties>
</file>